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8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FD4F-D8B7-4D91-8117-7B797402DFE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EBA7-ECD9-4680-85F1-6202A1D6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6061"/>
            <a:ext cx="9144000" cy="1317748"/>
          </a:xfrm>
        </p:spPr>
        <p:txBody>
          <a:bodyPr/>
          <a:lstStyle/>
          <a:p>
            <a:r>
              <a:rPr lang="en-US" dirty="0"/>
              <a:t>Rule 1.00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385" y="3051054"/>
            <a:ext cx="9144000" cy="1655762"/>
          </a:xfrm>
        </p:spPr>
        <p:txBody>
          <a:bodyPr/>
          <a:lstStyle/>
          <a:p>
            <a:r>
              <a:rPr lang="en-US" dirty="0"/>
              <a:t>OBJECTIVES OF THE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89" y="4175270"/>
            <a:ext cx="4762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611"/>
            <a:ext cx="10515600" cy="4351338"/>
          </a:xfrm>
        </p:spPr>
        <p:txBody>
          <a:bodyPr/>
          <a:lstStyle/>
          <a:p>
            <a:r>
              <a:rPr lang="en-US" dirty="0"/>
              <a:t>1.05 – Home Plate is 17 inches wide.</a:t>
            </a:r>
          </a:p>
          <a:p>
            <a:r>
              <a:rPr lang="en-US" sz="2600" dirty="0"/>
              <a:t>1.06 – Bases are 14-15 inches square and no more than 2 ¼ inches thick.  Bases must be soft in material and must disengage from anchor for safety.</a:t>
            </a:r>
          </a:p>
          <a:p>
            <a:pPr marL="0" indent="0">
              <a:buNone/>
            </a:pPr>
            <a:r>
              <a:rPr lang="en-US" sz="2600" dirty="0"/>
              <a:t>Notes:</a:t>
            </a:r>
          </a:p>
          <a:p>
            <a:pPr marL="514350" indent="-514350">
              <a:buAutoNum type="arabicPeriod"/>
            </a:pPr>
            <a:r>
              <a:rPr lang="en-US" sz="2600" dirty="0"/>
              <a:t>If the base disengages, a player may use the original location or where the base is currently laying to define a touch or occupation.</a:t>
            </a:r>
          </a:p>
          <a:p>
            <a:pPr marL="514350" indent="-514350">
              <a:buAutoNum type="arabicPeriod"/>
            </a:pPr>
            <a:r>
              <a:rPr lang="en-US" sz="2600" dirty="0"/>
              <a:t>The use of the “double first base” is allowed.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340506"/>
            <a:ext cx="8572500" cy="25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2801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285"/>
            <a:ext cx="10515600" cy="4351338"/>
          </a:xfrm>
        </p:spPr>
        <p:txBody>
          <a:bodyPr/>
          <a:lstStyle/>
          <a:p>
            <a:r>
              <a:rPr lang="en-US" dirty="0"/>
              <a:t>1.07 – The pitchers plate</a:t>
            </a:r>
          </a:p>
          <a:p>
            <a:pPr lvl="1"/>
            <a:r>
              <a:rPr lang="en-US" dirty="0"/>
              <a:t>Shall be made of white rubber.</a:t>
            </a:r>
          </a:p>
          <a:p>
            <a:pPr lvl="1"/>
            <a:r>
              <a:rPr lang="en-US" dirty="0"/>
              <a:t>Shall be 18 inches by 4 inches in Major Baseball</a:t>
            </a:r>
          </a:p>
          <a:p>
            <a:pPr lvl="1"/>
            <a:r>
              <a:rPr lang="en-US" dirty="0"/>
              <a:t>Shall be 24 inches by 6 inches in Junior/Senior Baseball.</a:t>
            </a:r>
          </a:p>
          <a:p>
            <a:pPr lvl="1"/>
            <a:r>
              <a:rPr lang="en-US" dirty="0"/>
              <a:t>Portable mounds are allowed (Regular Season Only)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159888"/>
            <a:ext cx="8877300" cy="36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5842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92"/>
            <a:ext cx="10515600" cy="1651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1.08 – All Players MUST remain in the dugout.</a:t>
            </a:r>
          </a:p>
          <a:p>
            <a:pPr lvl="1"/>
            <a:r>
              <a:rPr lang="en-US" dirty="0"/>
              <a:t>No on-deck area in Major Baseball.</a:t>
            </a:r>
          </a:p>
          <a:p>
            <a:pPr lvl="1"/>
            <a:r>
              <a:rPr lang="en-US" dirty="0"/>
              <a:t>On-deck areas should be in a safe location.  Only one player may occupy.</a:t>
            </a:r>
          </a:p>
          <a:p>
            <a:pPr lvl="1"/>
            <a:r>
              <a:rPr lang="en-US" dirty="0"/>
              <a:t>Only 1 player is allowed to swing in front of the dugouts in between innings.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58140"/>
            <a:ext cx="112403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1.09 – Baseballs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weigh 5 – 5 ¼ ounces.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be 9 – 9 ¼ inches in circumference.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North Interleague – Baseballs MUST be officially licensed and stamped “Senior LL”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the balls are free of cuts, nicks, and aren’t completely brown.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53938"/>
            <a:ext cx="3453355" cy="2104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2" y="4658688"/>
            <a:ext cx="4738487" cy="2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2559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1857"/>
            <a:ext cx="10515600" cy="4351338"/>
          </a:xfrm>
        </p:spPr>
        <p:txBody>
          <a:bodyPr/>
          <a:lstStyle/>
          <a:p>
            <a:r>
              <a:rPr lang="en-US" dirty="0"/>
              <a:t>1.10 – Bats</a:t>
            </a:r>
          </a:p>
          <a:p>
            <a:pPr lvl="1"/>
            <a:r>
              <a:rPr lang="en-US" dirty="0"/>
              <a:t>Major Baseball – 2 ¼ inch barrel.  No longer than 33 inches. BPF 1.15 or less.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Jr Baseball – 2 5/8 inch barrel.  No longer than 34 inches. Composite hitting area MUST be BBCOR certified.  BBCOR – Batted Ball Coefficient of Restitution</a:t>
            </a:r>
          </a:p>
          <a:p>
            <a:pPr lvl="2"/>
            <a:r>
              <a:rPr lang="en-US" dirty="0"/>
              <a:t>2 ¼ inch barrels are allowed provided the hitting area is not composite and has BPF 1.15</a:t>
            </a:r>
          </a:p>
          <a:p>
            <a:pPr lvl="1"/>
            <a:r>
              <a:rPr lang="en-US" dirty="0"/>
              <a:t>Sr Baseball – 2 5/8 inch baseball. No longer than 36 inches.  Drop 3. </a:t>
            </a:r>
          </a:p>
          <a:p>
            <a:pPr lvl="2"/>
            <a:r>
              <a:rPr lang="en-US" dirty="0"/>
              <a:t>All non-wood Bats must be BBCOR certified, regardless of material/alloy.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2865" y="4284921"/>
            <a:ext cx="10069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ALL BATS MUST BE ROUND, SMOOTH, AND BE ABLE TO PASS THROUGH AN APPROVED BAT RING.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273195"/>
            <a:ext cx="5715000" cy="17103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3089162">
            <a:off x="1148862" y="2967335"/>
            <a:ext cx="9108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Needs Updating!!!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59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8252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8252"/>
            <a:ext cx="10515600" cy="4351338"/>
          </a:xfrm>
        </p:spPr>
        <p:txBody>
          <a:bodyPr/>
          <a:lstStyle/>
          <a:p>
            <a:r>
              <a:rPr lang="en-US" dirty="0"/>
              <a:t>1.10 NOTES</a:t>
            </a:r>
          </a:p>
          <a:p>
            <a:pPr lvl="1"/>
            <a:r>
              <a:rPr lang="en-US" sz="2200" dirty="0"/>
              <a:t>Wood bats – can have a grip or tape in length up to 16 inches from the small end.</a:t>
            </a:r>
          </a:p>
          <a:p>
            <a:pPr lvl="1"/>
            <a:r>
              <a:rPr lang="en-US" sz="2200"/>
              <a:t>2 </a:t>
            </a:r>
            <a:r>
              <a:rPr lang="en-US" sz="2200" dirty="0"/>
              <a:t>¾ barrel bats are not allowed in ANY division.</a:t>
            </a:r>
          </a:p>
          <a:p>
            <a:pPr lvl="1"/>
            <a:r>
              <a:rPr lang="en-US" sz="2200" dirty="0"/>
              <a:t>Bat donuts are NOT allowed in ANY division.  Get them out of the dugout.</a:t>
            </a:r>
          </a:p>
          <a:p>
            <a:pPr lvl="1"/>
            <a:r>
              <a:rPr lang="en-US" sz="2200" dirty="0"/>
              <a:t>Illegal bats MUST be removed.  Make notes of illegal bats in case they show back up.</a:t>
            </a:r>
          </a:p>
          <a:p>
            <a:pPr lvl="2"/>
            <a:r>
              <a:rPr lang="en-US" sz="1800" dirty="0"/>
              <a:t>Use back of voucher to make note if necessary.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34451"/>
            <a:ext cx="11430000" cy="3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1.11 – Uniforms</a:t>
            </a:r>
          </a:p>
          <a:p>
            <a:pPr lvl="1"/>
            <a:r>
              <a:rPr lang="en-US" dirty="0"/>
              <a:t>All players must be in matching uniforms.  </a:t>
            </a:r>
          </a:p>
          <a:p>
            <a:pPr lvl="1"/>
            <a:r>
              <a:rPr lang="en-US" dirty="0"/>
              <a:t>Pitcher’s undershirt – Must be solid in color, not white or light grey.</a:t>
            </a:r>
          </a:p>
          <a:p>
            <a:pPr lvl="1"/>
            <a:r>
              <a:rPr lang="en-US" dirty="0"/>
              <a:t>Neoprene sleeves are permissible, must be worn under a long sleeve shirt.</a:t>
            </a:r>
          </a:p>
          <a:p>
            <a:pPr lvl="1"/>
            <a:r>
              <a:rPr lang="en-US" dirty="0"/>
              <a:t>Spikes – Major baseball – rubber, Jr/Sr baseball – Metal is allowed.</a:t>
            </a:r>
          </a:p>
          <a:p>
            <a:pPr lvl="1"/>
            <a:r>
              <a:rPr lang="en-US" dirty="0"/>
              <a:t>Jewelry – Not permitted.  Exception: Medical alert.</a:t>
            </a:r>
          </a:p>
          <a:p>
            <a:pPr lvl="2"/>
            <a:r>
              <a:rPr lang="en-US" dirty="0"/>
              <a:t>Sunglasses are not considered jewelry, but don’t allow after sunset.  Use common sense for other items.</a:t>
            </a:r>
          </a:p>
        </p:txBody>
      </p:sp>
    </p:spTree>
    <p:extLst>
      <p:ext uri="{BB962C8B-B14F-4D97-AF65-F5344CB8AC3E}">
        <p14:creationId xmlns:p14="http://schemas.microsoft.com/office/powerpoint/2010/main" val="17778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8373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062"/>
            <a:ext cx="10515600" cy="4351338"/>
          </a:xfrm>
        </p:spPr>
        <p:txBody>
          <a:bodyPr/>
          <a:lstStyle/>
          <a:p>
            <a:r>
              <a:rPr lang="en-US" sz="2400" dirty="0"/>
              <a:t>1.12 – Catchers must wear a catcher’s mitt.  There are no weight, size, or shape restrictions.</a:t>
            </a:r>
          </a:p>
          <a:p>
            <a:r>
              <a:rPr lang="en-US" sz="2400" dirty="0"/>
              <a:t>1.13 – First Baseman must wear a glove no more than 14 inches long and 8 inches wide</a:t>
            </a:r>
          </a:p>
          <a:p>
            <a:r>
              <a:rPr lang="en-US" sz="2400" dirty="0"/>
              <a:t>1.14 – All remaining players must wear a glove with the same requirements of 1.13.</a:t>
            </a:r>
          </a:p>
          <a:p>
            <a:r>
              <a:rPr lang="en-US" sz="2400" dirty="0"/>
              <a:t>1.15 – Pitcher’s glove must not be white, light grey, nor distracting.  Pitchers may wear a batting glove.  Cannot be white, light grey, or optic yellow.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83" y="3955312"/>
            <a:ext cx="7384648" cy="27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9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1.16 – Helmets</a:t>
            </a:r>
          </a:p>
          <a:p>
            <a:pPr lvl="1"/>
            <a:r>
              <a:rPr lang="en-US" dirty="0"/>
              <a:t>Must be stamped NOCSAE.</a:t>
            </a:r>
          </a:p>
          <a:p>
            <a:pPr lvl="1"/>
            <a:r>
              <a:rPr lang="en-US" dirty="0"/>
              <a:t>Cannot be mirrored or reflective.</a:t>
            </a:r>
          </a:p>
          <a:p>
            <a:pPr lvl="1"/>
            <a:r>
              <a:rPr lang="en-US" dirty="0"/>
              <a:t>“Helmets may not be re-painted and may not contain tape or re-applied decals unless approved in writing by the helmet manufacturer or an authorized dealer.”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3186"/>
            <a:ext cx="3429000" cy="2644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22" y="4085863"/>
            <a:ext cx="5663878" cy="27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1.17 – Catcher’s equipment, cups</a:t>
            </a:r>
          </a:p>
          <a:p>
            <a:pPr lvl="1"/>
            <a:r>
              <a:rPr lang="en-US" dirty="0"/>
              <a:t>Catchers in all divisions may wear long or short model chest protectors.</a:t>
            </a:r>
          </a:p>
          <a:p>
            <a:pPr lvl="1"/>
            <a:r>
              <a:rPr lang="en-US" dirty="0"/>
              <a:t>Catcher’s helmet must be stamped NOCSAE.</a:t>
            </a:r>
          </a:p>
          <a:p>
            <a:pPr lvl="1"/>
            <a:r>
              <a:rPr lang="en-US" dirty="0"/>
              <a:t>Catcher’s mask must have a dangling throat protector installed regardless of style.</a:t>
            </a:r>
          </a:p>
          <a:p>
            <a:pPr lvl="1"/>
            <a:r>
              <a:rPr lang="en-US" dirty="0"/>
              <a:t>All male players are required to wear cups at all positions.</a:t>
            </a:r>
          </a:p>
          <a:p>
            <a:pPr lvl="1"/>
            <a:r>
              <a:rPr lang="en-US" dirty="0"/>
              <a:t>Players catching for coaches in pre-game warmups MUST wear a catcher’s helmet.  This includes outfield warmups.  Umpires may stop warmups until a helmet is worn.  C.Y.A!</a:t>
            </a:r>
          </a:p>
          <a:p>
            <a:pPr lvl="1"/>
            <a:r>
              <a:rPr lang="en-US" dirty="0"/>
              <a:t>Catcher’s in the bullpen must wear catcher’s helmet in the crouched position.</a:t>
            </a:r>
          </a:p>
        </p:txBody>
      </p:sp>
    </p:spTree>
    <p:extLst>
      <p:ext uri="{BB962C8B-B14F-4D97-AF65-F5344CB8AC3E}">
        <p14:creationId xmlns:p14="http://schemas.microsoft.com/office/powerpoint/2010/main" val="47677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1.01 Baseball/Softball is a game…</a:t>
            </a:r>
          </a:p>
          <a:p>
            <a:endParaRPr lang="en-US" dirty="0"/>
          </a:p>
          <a:p>
            <a:r>
              <a:rPr lang="en-US" sz="2400" dirty="0"/>
              <a:t>Teams at minimum must have 9 players and 1 adult.  At maximum, 3 adults.</a:t>
            </a:r>
          </a:p>
          <a:p>
            <a:r>
              <a:rPr lang="en-US" sz="2400" dirty="0"/>
              <a:t>Games must have at minimum 1 umpire.</a:t>
            </a:r>
          </a:p>
          <a:p>
            <a:r>
              <a:rPr lang="en-US" sz="2400" dirty="0"/>
              <a:t>Games must be played on regulation fields with regulation equipment.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DSUA purposes, both managers will sign off on the voucher certifying these requirements are being followed.</a:t>
            </a:r>
          </a:p>
        </p:txBody>
      </p:sp>
    </p:spTree>
    <p:extLst>
      <p:ext uri="{BB962C8B-B14F-4D97-AF65-F5344CB8AC3E}">
        <p14:creationId xmlns:p14="http://schemas.microsoft.com/office/powerpoint/2010/main" val="319345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262"/>
            <a:ext cx="10515600" cy="4351338"/>
          </a:xfrm>
        </p:spPr>
        <p:txBody>
          <a:bodyPr/>
          <a:lstStyle/>
          <a:p>
            <a:r>
              <a:rPr lang="en-US" dirty="0"/>
              <a:t>1.02 – The objective of each team is to win by scoring the most runs.</a:t>
            </a:r>
          </a:p>
          <a:p>
            <a:r>
              <a:rPr lang="en-US" dirty="0"/>
              <a:t>1.03 – The winner will be the team with the most runs scored.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5693"/>
            <a:ext cx="10515600" cy="1010093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" y="2534856"/>
            <a:ext cx="12186428" cy="43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2047"/>
          </a:xfrm>
        </p:spPr>
        <p:txBody>
          <a:bodyPr/>
          <a:lstStyle/>
          <a:p>
            <a:pPr algn="ctr"/>
            <a:r>
              <a:rPr lang="en-US" dirty="0"/>
              <a:t>Rule 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550"/>
            <a:ext cx="10515600" cy="4351338"/>
          </a:xfrm>
        </p:spPr>
        <p:txBody>
          <a:bodyPr/>
          <a:lstStyle/>
          <a:p>
            <a:r>
              <a:rPr lang="en-US" dirty="0"/>
              <a:t>1.04 – The playing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17224"/>
            <a:ext cx="9753600" cy="48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1.04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</a:t>
            </a:r>
            <a:r>
              <a:rPr lang="en-US" dirty="0" smtClean="0"/>
              <a:t>League </a:t>
            </a:r>
            <a:r>
              <a:rPr lang="en-US" dirty="0"/>
              <a:t>46/60 field</a:t>
            </a:r>
          </a:p>
          <a:p>
            <a:pPr lvl="1"/>
            <a:r>
              <a:rPr lang="en-US" dirty="0"/>
              <a:t>46 feet pitching distance (from front of pitchers plate to point of home plate)</a:t>
            </a:r>
          </a:p>
          <a:p>
            <a:pPr lvl="1"/>
            <a:r>
              <a:rPr lang="en-US" dirty="0"/>
              <a:t>Mound should be 6 inches higher than plate</a:t>
            </a:r>
          </a:p>
          <a:p>
            <a:pPr lvl="1"/>
            <a:r>
              <a:rPr lang="en-US" dirty="0"/>
              <a:t>60 foot base paths </a:t>
            </a:r>
          </a:p>
          <a:p>
            <a:pPr lvl="1"/>
            <a:r>
              <a:rPr lang="en-US" dirty="0"/>
              <a:t>Batter’s box is 6 feet long and 3 feet wide. </a:t>
            </a:r>
          </a:p>
          <a:p>
            <a:pPr lvl="1"/>
            <a:r>
              <a:rPr lang="en-US" dirty="0"/>
              <a:t>Catcher’s box :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extended foul lines 9 feet from the point of the plate.  Straight line across connects the lines to form the back of the box.</a:t>
            </a:r>
          </a:p>
          <a:p>
            <a:pPr lvl="1"/>
            <a:r>
              <a:rPr lang="en-US" dirty="0"/>
              <a:t>Field should be 200 feet or more to the poles and center field.</a:t>
            </a:r>
          </a:p>
          <a:p>
            <a:pPr lvl="1"/>
            <a:r>
              <a:rPr lang="en-US" dirty="0"/>
              <a:t>If there is an outfield fence, it should be a minimum 4 feet tall.</a:t>
            </a:r>
          </a:p>
          <a:p>
            <a:pPr lvl="1"/>
            <a:r>
              <a:rPr lang="en-US" dirty="0"/>
              <a:t>Runner’s lane: 2.5 feet wide beginning 30 feet from the base to the base.</a:t>
            </a:r>
          </a:p>
        </p:txBody>
      </p:sp>
    </p:spTree>
    <p:extLst>
      <p:ext uri="{BB962C8B-B14F-4D97-AF65-F5344CB8AC3E}">
        <p14:creationId xmlns:p14="http://schemas.microsoft.com/office/powerpoint/2010/main" val="213132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51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LL 46/60 Plate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9" y="1041722"/>
            <a:ext cx="8206450" cy="5816277"/>
          </a:xfrm>
        </p:spPr>
      </p:pic>
    </p:spTree>
    <p:extLst>
      <p:ext uri="{BB962C8B-B14F-4D97-AF65-F5344CB8AC3E}">
        <p14:creationId xmlns:p14="http://schemas.microsoft.com/office/powerpoint/2010/main" val="16344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1.04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Junior/Senior 60/90 field</a:t>
            </a:r>
          </a:p>
          <a:p>
            <a:pPr lvl="1"/>
            <a:r>
              <a:rPr lang="en-US" dirty="0"/>
              <a:t>60 feet 6 inch pitching distance.</a:t>
            </a:r>
          </a:p>
          <a:p>
            <a:pPr lvl="1"/>
            <a:r>
              <a:rPr lang="en-US" dirty="0"/>
              <a:t>Mound should be 10 inches above home plate.</a:t>
            </a:r>
          </a:p>
          <a:p>
            <a:pPr lvl="1"/>
            <a:r>
              <a:rPr lang="en-US" dirty="0"/>
              <a:t>90  foot base paths.</a:t>
            </a:r>
          </a:p>
          <a:p>
            <a:pPr lvl="1"/>
            <a:r>
              <a:rPr lang="en-US" dirty="0"/>
              <a:t>Batter’s box is 6 feet long and 4 feet wide.</a:t>
            </a:r>
          </a:p>
          <a:p>
            <a:pPr lvl="1"/>
            <a:r>
              <a:rPr lang="en-US" dirty="0"/>
              <a:t>Catcher’s box: Extends 8 feet from the point of the plate.  43 inches wide.</a:t>
            </a:r>
          </a:p>
          <a:p>
            <a:pPr lvl="1"/>
            <a:r>
              <a:rPr lang="en-US" dirty="0"/>
              <a:t>Field should be 300 feet long to the poles and center field.</a:t>
            </a:r>
          </a:p>
          <a:p>
            <a:pPr lvl="1"/>
            <a:r>
              <a:rPr lang="en-US" dirty="0"/>
              <a:t>If there is an outfield fence, it should be a minimum 4 feet tall.</a:t>
            </a:r>
          </a:p>
          <a:p>
            <a:pPr lvl="1"/>
            <a:r>
              <a:rPr lang="en-US" dirty="0"/>
              <a:t>Runner’s lane: 3 feet wide beginning 45 feet from first base to the base.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4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24" y="-2251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LL 60/90 Plate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9416" y="-1967695"/>
            <a:ext cx="5868366" cy="11308465"/>
          </a:xfrm>
        </p:spPr>
      </p:pic>
    </p:spTree>
    <p:extLst>
      <p:ext uri="{BB962C8B-B14F-4D97-AF65-F5344CB8AC3E}">
        <p14:creationId xmlns:p14="http://schemas.microsoft.com/office/powerpoint/2010/main" val="346338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1.04 – Additional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600" dirty="0"/>
              <a:t>Base Coach Boxes: Major division – 4 foot by 8 foot.  Jr/Sr – 10’ x 20’</a:t>
            </a:r>
          </a:p>
          <a:p>
            <a:pPr marL="514350" indent="-514350">
              <a:buAutoNum type="arabicPeriod"/>
            </a:pPr>
            <a:r>
              <a:rPr lang="en-US" sz="2600" dirty="0"/>
              <a:t>Coaches Box: No closer than 6 feet from the foul line.</a:t>
            </a:r>
          </a:p>
          <a:p>
            <a:pPr marL="514350" indent="-514350">
              <a:buAutoNum type="arabicPeriod"/>
            </a:pPr>
            <a:r>
              <a:rPr lang="en-US" sz="2600" dirty="0"/>
              <a:t>Keep Coaches in the box at the right times.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2" y="3472405"/>
            <a:ext cx="6065134" cy="33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1125</Words>
  <Application>Microsoft Office PowerPoint</Application>
  <PresentationFormat>Custom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Rule 1.00</vt:lpstr>
      <vt:lpstr>RULE 1.00</vt:lpstr>
      <vt:lpstr>RULE 1.00</vt:lpstr>
      <vt:lpstr>Rule 1.00</vt:lpstr>
      <vt:lpstr>Rule 1.04</vt:lpstr>
      <vt:lpstr>LL 46/60 Plate Diagram</vt:lpstr>
      <vt:lpstr>Rule 1.04</vt:lpstr>
      <vt:lpstr>LL 60/90 Plate Diagram</vt:lpstr>
      <vt:lpstr>Rule 1.04 – Additional Items</vt:lpstr>
      <vt:lpstr>Rule 1.00</vt:lpstr>
      <vt:lpstr>Rule 1.00</vt:lpstr>
      <vt:lpstr>Rule 1.00</vt:lpstr>
      <vt:lpstr>Rule 1.00</vt:lpstr>
      <vt:lpstr>Rule 1.00</vt:lpstr>
      <vt:lpstr>Rule 1.00</vt:lpstr>
      <vt:lpstr>Rule 1.00</vt:lpstr>
      <vt:lpstr>Rule 1.00</vt:lpstr>
      <vt:lpstr>Rule 1.00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</dc:creator>
  <cp:lastModifiedBy>D Angelo, Craig</cp:lastModifiedBy>
  <cp:revision>23</cp:revision>
  <dcterms:created xsi:type="dcterms:W3CDTF">2017-01-22T21:23:30Z</dcterms:created>
  <dcterms:modified xsi:type="dcterms:W3CDTF">2017-12-13T19:57:39Z</dcterms:modified>
</cp:coreProperties>
</file>